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1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B86F1E-E8C9-48B9-8C45-C0D78AEA7F8F}" v="9" dt="2024-11-11T09:44:43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A8592-5236-C2B5-37B7-1894A6E2C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BCA1C49-7CB9-5543-BA3A-0569B801D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A05469-7530-9B44-B29C-6274114DF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2CCE28-C74C-5CC5-97DE-06F34ECA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A81B6D-99D9-E8CA-E2DF-503F92277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3497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7524D3-8F9B-7262-4F3B-19AAC2F3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B33DE02-AD43-AB6E-F892-3C33C462B0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21CE053-9CBA-FCAB-FDC9-D3E031C35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65E1E3-22D4-702C-1133-ABE689803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2277ED-3523-4300-5A62-5CFDB55FC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047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3C88457-561C-AA53-7AE4-1846771EB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7E2FAC4-C7C4-FB66-02CB-CC19277A7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935B84-5D6F-F701-D8AE-D3B82DF6D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4577D5-820F-8863-BCB1-69CD1F1A1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8E2FD8-A21E-EDE2-6138-08A30B8C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162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BAB714-4FE2-CF5E-2DB9-BCAEBD3E0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6CE80C-E3ED-D963-9874-5932F08EF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B914209-A74E-D940-75AF-AFBCA95DF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35E6DB4-C04B-729D-618A-0F5E7255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55275A-B375-34C6-FE0A-493107862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265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487056-C095-ABAF-23C7-51B867A2B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F7DE9E1-BD2F-F594-5899-52ABE7726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FFBEE1-0FF5-6D83-8330-7E4896D2D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05E244-5D70-7790-8853-D04C70608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5A04FB6-61BB-21B1-95FB-16B6705FB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791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937EDB-9A91-BF4E-F280-3A6842C4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144945-EEA7-79D9-620E-E438D7722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6F0DAB7-3BA1-CE2A-A64E-0FA719851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8E4FCEF-FC8A-89FD-D940-A0A20008E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68765F-D6D7-9C04-347F-EF2A6D29A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922AF55-1DBF-7E25-04B3-5DF755D5E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772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AB9276-5028-94CE-7296-FFF1737B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E6A2DAF-3D5A-75D6-3363-1955A22BC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A654CB-FE1D-2DE8-C142-4A3E8414B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878BEF4-B2D5-DEF5-BA89-77068BD9A1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5710ED7-7811-E8D5-3C9A-77E7140E50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E7D4E5A-501B-88E1-5C06-8466AB8B4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6A30442-5D62-1236-5E6B-32ED50954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60E6B1E-2302-EE16-5399-75893D0EC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9870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53CCF1-04D0-6989-1BF9-3239D2B4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4C84D14-FD4F-C2B2-1AF9-3B6B2C3BE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B5C484E-5656-ABF9-1DEC-24F53FB0F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D7A171-343A-89CF-007F-FAFC7E7DD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762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76C2856-9244-603D-ADCD-AD79698C4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C279D7C-3018-63A0-5C17-155676E44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C43E904-74FF-4631-5ED6-275BDD7AE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6418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902423-B2DF-498F-F4D6-BFAA1ADF0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9B11FF4-CF2C-0F34-EB73-9D242B8EB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704422-62AA-F43D-01EE-4582B77C6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5301724-9801-887C-F8DA-C959EAA2D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16A4D13-1B1A-09A8-88E9-E15E6289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15A4C14-4AA0-A91B-9033-2176C9DD8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044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ADD11B-B6CF-2102-3E89-96DF871C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851C594-CEFA-FFCF-2F63-907A03495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9FB4445-179D-541F-967D-3CD951273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E5FC1BA-EA74-E696-AF6B-9ED945B8B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CFFEFA8-2E9D-D1CB-3C8E-D21C3FE66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790E5A-8376-C01C-40C7-6CBCB0134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165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59D7AF7-2FE9-7F76-04B0-4EAF2AAD0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6C580D-4921-D12D-1127-17468FD55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299CFE-CAC0-3E2A-C717-6D83617A8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93355D-C93F-4E5E-8A6B-3DF2BA61C1CD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CD952A-C082-F4C2-CACD-57F220AC0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42D25C-165D-63D5-5577-D8570A6809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73238B-C42B-466E-A712-FE79F81C2F2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248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364447-721A-5844-FA4A-2A9C19AA2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03974"/>
            <a:ext cx="9144000" cy="1655762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ADLaM Display" panose="020F0502020204030204" pitchFamily="2" charset="0"/>
              </a:rPr>
              <a:t>タイムストライカ</a:t>
            </a: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ADLaM Display" panose="020F0502020204030204" pitchFamily="2" charset="0"/>
              </a:rPr>
              <a:t>ー</a:t>
            </a:r>
            <a:br>
              <a:rPr lang="en-US" altLang="ja-JP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ADLaM Display" panose="020F0502020204030204" pitchFamily="2" charset="0"/>
              </a:rPr>
            </a:b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  <a:cs typeface="ADLaM Display" panose="020F0502020204030204" pitchFamily="2" charset="0"/>
              </a:rPr>
              <a:t>（ロゴはまださ）</a:t>
            </a:r>
            <a:endParaRPr kumimoji="1" lang="ja-JP" altLang="en-US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  <a:cs typeface="ADLaM Display" panose="020F0502020204030204" pitchFamily="2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E5EF412-919B-E3E8-515F-C0D7470D4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9746"/>
            <a:ext cx="9144000" cy="697038"/>
          </a:xfrm>
        </p:spPr>
        <p:txBody>
          <a:bodyPr>
            <a:normAutofit/>
          </a:bodyPr>
          <a:lstStyle/>
          <a:p>
            <a:r>
              <a:rPr kumimoji="1" lang="ja-JP" altLang="en-US" sz="4000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企画書風</a:t>
            </a:r>
          </a:p>
        </p:txBody>
      </p:sp>
    </p:spTree>
    <p:extLst>
      <p:ext uri="{BB962C8B-B14F-4D97-AF65-F5344CB8AC3E}">
        <p14:creationId xmlns:p14="http://schemas.microsoft.com/office/powerpoint/2010/main" val="410422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B9BDCE-E0CA-2382-20FB-FFB6EB73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・ストーリー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2A2E39-5616-C16A-B83B-8F9A3CEFD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王道の姫を助けるストーリー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主人公は姫と幼馴染という設定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主人公は姫を救うため、自分に掛けられた呪いを解くために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立ち上がる！</a:t>
            </a:r>
          </a:p>
        </p:txBody>
      </p:sp>
    </p:spTree>
    <p:extLst>
      <p:ext uri="{BB962C8B-B14F-4D97-AF65-F5344CB8AC3E}">
        <p14:creationId xmlns:p14="http://schemas.microsoft.com/office/powerpoint/2010/main" val="68513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4E40C2-2E1B-D74F-86B7-2BD7364C4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・今までにないゲーム性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BE019F-930B-DE00-5DC7-37447667D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71745"/>
            <a:ext cx="10515600" cy="1201039"/>
          </a:xfrm>
        </p:spPr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このゲームは時間を通貨として使う！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プレイ時間＋通貨として使った時間＝総プレイ時間となるのだ！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endParaRPr kumimoji="1" lang="ja-JP" altLang="en-US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pic>
        <p:nvPicPr>
          <p:cNvPr id="5" name="図 4" descr="円&#10;&#10;中程度の精度で自動的に生成された説明">
            <a:extLst>
              <a:ext uri="{FF2B5EF4-FFF2-40B4-BE49-F238E27FC236}">
                <a16:creationId xmlns:a16="http://schemas.microsoft.com/office/drawing/2014/main" id="{60351494-5499-D847-E6A1-B5093FFEA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954" y="1589913"/>
            <a:ext cx="3077718" cy="3077718"/>
          </a:xfrm>
          <a:prstGeom prst="rect">
            <a:avLst/>
          </a:prstGeom>
        </p:spPr>
      </p:pic>
      <p:pic>
        <p:nvPicPr>
          <p:cNvPr id="7" name="図 6" descr="レゴ, チェスの駒 が含まれている画像&#10;&#10;自動的に生成された説明">
            <a:extLst>
              <a:ext uri="{FF2B5EF4-FFF2-40B4-BE49-F238E27FC236}">
                <a16:creationId xmlns:a16="http://schemas.microsoft.com/office/drawing/2014/main" id="{9C492FF6-D462-2E9C-4765-2F7F1AFFE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022" y="1433799"/>
            <a:ext cx="3490722" cy="3490722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13868A2-320F-79C5-8638-857C2C31B3D4}"/>
              </a:ext>
            </a:extLst>
          </p:cNvPr>
          <p:cNvSpPr txBox="1"/>
          <p:nvPr/>
        </p:nvSpPr>
        <p:spPr>
          <a:xfrm>
            <a:off x="4477512" y="2596386"/>
            <a:ext cx="2651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/>
              <a:t>＝</a:t>
            </a:r>
          </a:p>
        </p:txBody>
      </p:sp>
    </p:spTree>
    <p:extLst>
      <p:ext uri="{BB962C8B-B14F-4D97-AF65-F5344CB8AC3E}">
        <p14:creationId xmlns:p14="http://schemas.microsoft.com/office/powerpoint/2010/main" val="2714486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2D53D-33AE-9ABA-81E4-E45494734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・総プレイ時間によるエンディングの変化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F83F33-A99B-4F5E-04B7-345A65ACF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23701"/>
            <a:ext cx="10515600" cy="1063879"/>
          </a:xfrm>
        </p:spPr>
        <p:txBody>
          <a:bodyPr/>
          <a:lstStyle/>
          <a:p>
            <a:pPr marL="0" indent="0">
              <a:buNone/>
            </a:pP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・総</a:t>
            </a:r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プレイ時間によってエンディングが変化！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・もしかしたら姫が死んでしまうかも？</a:t>
            </a:r>
          </a:p>
        </p:txBody>
      </p:sp>
      <p:pic>
        <p:nvPicPr>
          <p:cNvPr id="5" name="図 4" descr="白いバックグラウンドの前に座っている人形&#10;&#10;低い精度で自動的に生成された説明">
            <a:extLst>
              <a:ext uri="{FF2B5EF4-FFF2-40B4-BE49-F238E27FC236}">
                <a16:creationId xmlns:a16="http://schemas.microsoft.com/office/drawing/2014/main" id="{8A22FB97-832E-9DB8-CFB2-FF68E329A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337" y="1261872"/>
            <a:ext cx="2357780" cy="3493008"/>
          </a:xfrm>
          <a:prstGeom prst="rect">
            <a:avLst/>
          </a:prstGeom>
        </p:spPr>
      </p:pic>
      <p:pic>
        <p:nvPicPr>
          <p:cNvPr id="7" name="図 6" descr="黒い背景と白い文字&#10;&#10;中程度の精度で自動的に生成された説明">
            <a:extLst>
              <a:ext uri="{FF2B5EF4-FFF2-40B4-BE49-F238E27FC236}">
                <a16:creationId xmlns:a16="http://schemas.microsoft.com/office/drawing/2014/main" id="{8BBFD9B9-498E-FB8B-59E5-408C23861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113" y="1480376"/>
            <a:ext cx="3173159" cy="317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72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B66AFB-D75C-6E70-9E58-0543DE77B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・休憩所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0DE8B7-825E-0D2F-7AB8-FC6008821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192" y="5154041"/>
            <a:ext cx="10515600" cy="1575943"/>
          </a:xfrm>
        </p:spPr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ステージの前には休憩所がある！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データセーブやボスの攻略のヒントの購入、強化アイテムを購入できる。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イメージはモンハンのキャンプっぽい感じ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endParaRPr kumimoji="1" lang="ja-JP" altLang="en-US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pic>
        <p:nvPicPr>
          <p:cNvPr id="5" name="図 4" descr="森の中を歩いている人の絵&#10;&#10;低い精度で自動的に生成された説明">
            <a:extLst>
              <a:ext uri="{FF2B5EF4-FFF2-40B4-BE49-F238E27FC236}">
                <a16:creationId xmlns:a16="http://schemas.microsoft.com/office/drawing/2014/main" id="{E577FFAE-9F5A-30E3-B496-A82AF01D6D7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460" y="1392936"/>
            <a:ext cx="5533323" cy="311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24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884C90-DB8F-B211-73D0-74F75AF1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・強化アイテム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E5E132-FF04-F696-255E-397E84B60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648" y="4861433"/>
            <a:ext cx="10515600" cy="1722247"/>
          </a:xfrm>
        </p:spPr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休憩所では強化アイテムが購入可能。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爆弾を使えるようになったり、復活できるようになったりする。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全</a:t>
            </a:r>
            <a:r>
              <a:rPr lang="en-US" altLang="ja-JP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16</a:t>
            </a:r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種類（買い切り、買いなおし可能などもある）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endParaRPr kumimoji="1" lang="ja-JP" altLang="en-US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</p:txBody>
      </p: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8F743DB6-70BF-63C5-F7B9-CEE17B88B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949" y="1854517"/>
            <a:ext cx="2143125" cy="2143125"/>
          </a:xfrm>
          <a:prstGeom prst="rect">
            <a:avLst/>
          </a:prstGeom>
        </p:spPr>
      </p:pic>
      <p:pic>
        <p:nvPicPr>
          <p:cNvPr id="7" name="図 6" descr="男性の顔の絵&#10;&#10;低い精度で自動的に生成された説明">
            <a:extLst>
              <a:ext uri="{FF2B5EF4-FFF2-40B4-BE49-F238E27FC236}">
                <a16:creationId xmlns:a16="http://schemas.microsoft.com/office/drawing/2014/main" id="{1687702A-B598-6D21-64A5-0DE106613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839" y="819912"/>
            <a:ext cx="34766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67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AA1EF2-1E22-2F7A-A2E2-4CC27A4BD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・チュートリアル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5EE33A-3824-AD13-90C1-DF65EB3D2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04516"/>
            <a:ext cx="10515600" cy="1457071"/>
          </a:xfrm>
        </p:spPr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まず姫がさらわれる、それを追いかけるのがフル強化に近いもしくはフル強化の主人公。追いつくとチュートリアル終了。　主人公は呪いを掛けられ、強化を解かれ、ステージ１から冒険をすることとなる。</a:t>
            </a:r>
          </a:p>
        </p:txBody>
      </p:sp>
    </p:spTree>
    <p:extLst>
      <p:ext uri="{BB962C8B-B14F-4D97-AF65-F5344CB8AC3E}">
        <p14:creationId xmlns:p14="http://schemas.microsoft.com/office/powerpoint/2010/main" val="3353248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5EB121-B227-6948-2A27-DD7CE8FC3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</a:t>
            </a:r>
            <a:r>
              <a:rPr kumimoji="1" lang="en-US" altLang="ja-JP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UI</a:t>
            </a:r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（仮）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E1742F8F-1677-C4F4-F51E-5F4A5CE0C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6440" y="1825625"/>
            <a:ext cx="57791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1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A5D669-B0A7-B8AE-AAA4-567CEDF31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・こまかな設定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A97021-86D6-4F1B-2C28-4FDDAFB87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セーブ機能の実行</a:t>
            </a:r>
            <a:endParaRPr kumimoji="1"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ミスすると、一定時間が＋される</a:t>
            </a:r>
            <a:endParaRPr lang="en-US" altLang="ja-JP" dirty="0">
              <a:latin typeface="HGP創英ﾌﾟﾚｾﾞﾝｽEB" panose="02020800000000000000" pitchFamily="18" charset="-128"/>
              <a:ea typeface="HGP創英ﾌﾟﾚｾﾞﾝｽEB" panose="02020800000000000000" pitchFamily="18" charset="-128"/>
            </a:endParaRPr>
          </a:p>
          <a:p>
            <a:r>
              <a:rPr kumimoji="1" lang="ja-JP" altLang="en-US" dirty="0">
                <a:latin typeface="HGP創英ﾌﾟﾚｾﾞﾝｽEB" panose="02020800000000000000" pitchFamily="18" charset="-128"/>
                <a:ea typeface="HGP創英ﾌﾟﾚｾﾞﾝｽEB" panose="02020800000000000000" pitchFamily="18" charset="-128"/>
              </a:rPr>
              <a:t>コンテニューなどの場合は時間が巻き戻るような演出。</a:t>
            </a:r>
          </a:p>
        </p:txBody>
      </p:sp>
    </p:spTree>
    <p:extLst>
      <p:ext uri="{BB962C8B-B14F-4D97-AF65-F5344CB8AC3E}">
        <p14:creationId xmlns:p14="http://schemas.microsoft.com/office/powerpoint/2010/main" val="2355467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255</Words>
  <Application>Microsoft Office PowerPoint</Application>
  <PresentationFormat>ワイド画面</PresentationFormat>
  <Paragraphs>29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HGP創英ﾌﾟﾚｾﾞﾝｽEB</vt:lpstr>
      <vt:lpstr>游ゴシック</vt:lpstr>
      <vt:lpstr>游ゴシック Light</vt:lpstr>
      <vt:lpstr>Arial</vt:lpstr>
      <vt:lpstr>Office テーマ</vt:lpstr>
      <vt:lpstr>タイムストライカー （ロゴはまださ）</vt:lpstr>
      <vt:lpstr>・ストーリー</vt:lpstr>
      <vt:lpstr>・今までにないゲーム性</vt:lpstr>
      <vt:lpstr>・総プレイ時間によるエンディングの変化</vt:lpstr>
      <vt:lpstr>・休憩所</vt:lpstr>
      <vt:lpstr>・強化アイテム</vt:lpstr>
      <vt:lpstr>・チュートリアル</vt:lpstr>
      <vt:lpstr>・UI（仮）</vt:lpstr>
      <vt:lpstr>・こまかな設定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虎太朗 池神</dc:creator>
  <cp:lastModifiedBy>虎太朗 池神</cp:lastModifiedBy>
  <cp:revision>2</cp:revision>
  <dcterms:created xsi:type="dcterms:W3CDTF">2024-11-11T08:35:20Z</dcterms:created>
  <dcterms:modified xsi:type="dcterms:W3CDTF">2024-11-11T09:45:49Z</dcterms:modified>
</cp:coreProperties>
</file>

<file path=docProps/thumbnail.jpeg>
</file>